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8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97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513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505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112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154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042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71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675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79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41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93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76BB8-9263-4AA9-A87D-17D27ADFCE2E}" type="datetimeFigureOut">
              <a:rPr lang="en-US" smtClean="0"/>
              <a:t>2/8/2011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D64EB-3953-4ADB-BABB-54FBA0A514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25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audio" Target="../media/media1.wav"/><Relationship Id="rId7" Type="http://schemas.openxmlformats.org/officeDocument/2006/relationships/image" Target="../media/image3.jpg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90888" cy="2464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4364"/>
            <a:ext cx="2895600" cy="4393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019" y="2464990"/>
            <a:ext cx="3109659" cy="43930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888" y="0"/>
            <a:ext cx="5853112" cy="24649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178" y="2384364"/>
            <a:ext cx="3322822" cy="447363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965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8382">
        <p14:flythrough/>
      </p:transition>
    </mc:Choice>
    <mc:Fallback>
      <p:transition spd="slow" advTm="283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|1.7|1.6|1.8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Gregory</dc:creator>
  <cp:lastModifiedBy>Gregory</cp:lastModifiedBy>
  <cp:revision>3</cp:revision>
  <dcterms:created xsi:type="dcterms:W3CDTF">2011-02-09T00:13:28Z</dcterms:created>
  <dcterms:modified xsi:type="dcterms:W3CDTF">2011-02-09T00:37:52Z</dcterms:modified>
</cp:coreProperties>
</file>